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9"/>
  </p:notesMasterIdLst>
  <p:sldIdLst>
    <p:sldId id="326" r:id="rId5"/>
    <p:sldId id="256" r:id="rId6"/>
    <p:sldId id="257" r:id="rId7"/>
    <p:sldId id="297" r:id="rId8"/>
    <p:sldId id="298" r:id="rId9"/>
    <p:sldId id="289" r:id="rId10"/>
    <p:sldId id="299" r:id="rId11"/>
    <p:sldId id="301" r:id="rId12"/>
    <p:sldId id="302" r:id="rId13"/>
    <p:sldId id="303" r:id="rId14"/>
    <p:sldId id="304" r:id="rId15"/>
    <p:sldId id="307" r:id="rId16"/>
    <p:sldId id="306" r:id="rId17"/>
    <p:sldId id="312" r:id="rId18"/>
    <p:sldId id="308" r:id="rId19"/>
    <p:sldId id="305" r:id="rId20"/>
    <p:sldId id="273" r:id="rId21"/>
    <p:sldId id="311" r:id="rId22"/>
    <p:sldId id="310" r:id="rId23"/>
    <p:sldId id="313" r:id="rId24"/>
    <p:sldId id="314" r:id="rId25"/>
    <p:sldId id="316" r:id="rId26"/>
    <p:sldId id="278" r:id="rId27"/>
    <p:sldId id="315" r:id="rId28"/>
    <p:sldId id="309" r:id="rId29"/>
    <p:sldId id="317" r:id="rId30"/>
    <p:sldId id="319" r:id="rId31"/>
    <p:sldId id="320" r:id="rId32"/>
    <p:sldId id="322" r:id="rId33"/>
    <p:sldId id="323" r:id="rId34"/>
    <p:sldId id="324" r:id="rId35"/>
    <p:sldId id="321" r:id="rId36"/>
    <p:sldId id="327" r:id="rId37"/>
    <p:sldId id="325" r:id="rId38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FE6F9"/>
    <a:srgbClr val="E4714B"/>
    <a:srgbClr val="4FA7C7"/>
    <a:srgbClr val="689733"/>
    <a:srgbClr val="5EA5DA"/>
    <a:srgbClr val="6BBDD6"/>
    <a:srgbClr val="F08C84"/>
    <a:srgbClr val="C0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38" autoAdjust="0"/>
    <p:restoredTop sz="93447" autoAdjust="0"/>
  </p:normalViewPr>
  <p:slideViewPr>
    <p:cSldViewPr snapToGrid="0">
      <p:cViewPr varScale="1">
        <p:scale>
          <a:sx n="84" d="100"/>
          <a:sy n="84" d="100"/>
        </p:scale>
        <p:origin x="4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802F-B6B1-40DF-9B90-C587BF7F7708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14E2-7C29-456F-B69A-B31212F2F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7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2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3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58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17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6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481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865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7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4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0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0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0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5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48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6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98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3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32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42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14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73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73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93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28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93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6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14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7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36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8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5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8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8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76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86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40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83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1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9.wdp"/><Relationship Id="rId3" Type="http://schemas.openxmlformats.org/officeDocument/2006/relationships/image" Target="../media/image27.jpg"/><Relationship Id="rId7" Type="http://schemas.microsoft.com/office/2007/relationships/hdphoto" Target="../media/hdphoto6.wdp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7.wdp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audio" Target="../media/media1.mp3"/><Relationship Id="rId16" Type="http://schemas.openxmlformats.org/officeDocument/2006/relationships/image" Target="../media/image51.emf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9.png"/><Relationship Id="rId15" Type="http://schemas.microsoft.com/office/2007/relationships/hdphoto" Target="../media/hdphoto11.wdp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0.png"/><Relationship Id="rId12" Type="http://schemas.openxmlformats.org/officeDocument/2006/relationships/image" Target="../media/image46.png"/><Relationship Id="rId17" Type="http://schemas.openxmlformats.org/officeDocument/2006/relationships/image" Target="../media/image53.png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9.png"/><Relationship Id="rId15" Type="http://schemas.openxmlformats.org/officeDocument/2006/relationships/image" Target="../media/image51.emf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42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2" Type="http://schemas.openxmlformats.org/officeDocument/2006/relationships/audio" Target="../media/media1.mp3"/><Relationship Id="rId16" Type="http://schemas.openxmlformats.org/officeDocument/2006/relationships/image" Target="../media/image53.png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9.png"/><Relationship Id="rId15" Type="http://schemas.openxmlformats.org/officeDocument/2006/relationships/image" Target="../media/image52.png"/><Relationship Id="rId10" Type="http://schemas.microsoft.com/office/2007/relationships/hdphoto" Target="../media/hdphoto11.wdp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50.png"/><Relationship Id="rId1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9.png"/><Relationship Id="rId15" Type="http://schemas.openxmlformats.org/officeDocument/2006/relationships/image" Target="../media/image53.png"/><Relationship Id="rId10" Type="http://schemas.microsoft.com/office/2007/relationships/hdphoto" Target="../media/hdphoto11.wdp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0.png"/><Relationship Id="rId1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35.xml"/><Relationship Id="rId4" Type="http://schemas.microsoft.com/office/2007/relationships/media" Target="../media/media2.mp3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90" y="-252409"/>
            <a:ext cx="4429072" cy="3368588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3" y="631574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0" y="2284699"/>
            <a:ext cx="599905" cy="574102"/>
          </a:xfrm>
          <a:prstGeom prst="rect">
            <a:avLst/>
          </a:prstGeom>
        </p:spPr>
      </p:pic>
      <p:sp>
        <p:nvSpPr>
          <p:cNvPr id="34" name="文本框 18">
            <a:extLst>
              <a:ext uri="{FF2B5EF4-FFF2-40B4-BE49-F238E27FC236}">
                <a16:creationId xmlns:a16="http://schemas.microsoft.com/office/drawing/2014/main" id="{E7B2E4BB-F29B-2984-79B1-90566DC053C3}"/>
              </a:ext>
            </a:extLst>
          </p:cNvPr>
          <p:cNvSpPr txBox="1"/>
          <p:nvPr/>
        </p:nvSpPr>
        <p:spPr>
          <a:xfrm>
            <a:off x="822026" y="595804"/>
            <a:ext cx="7836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b="1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ỦY BAN NHÂN DÂN QUẬN 8</a:t>
            </a:r>
            <a:br>
              <a:rPr lang="en-GB" sz="2800" b="1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</a:br>
            <a:r>
              <a:rPr lang="en-GB" sz="2800" b="1" kern="0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TRƯỜNG TIỂU HỌC NGUYỄN TRUNG NGẠN</a:t>
            </a:r>
            <a:endParaRPr lang="en-GB" sz="3600" b="1" kern="0" dirty="0">
              <a:ln w="22225">
                <a:solidFill>
                  <a:srgbClr val="000000">
                    <a:lumMod val="85000"/>
                    <a:lumOff val="1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charset="0"/>
              <a:ea typeface="微软雅黑"/>
              <a:cs typeface="Times New Roman" panose="02020603050405020304" charset="0"/>
              <a:sym typeface="+mn-ea"/>
            </a:endParaRPr>
          </a:p>
          <a:p>
            <a:pPr algn="ctr" defTabSz="457200">
              <a:defRPr/>
            </a:pPr>
            <a:endParaRPr lang="zh-CN" altLang="en-US" sz="4000" dirty="0">
              <a:solidFill>
                <a:srgbClr val="C00000"/>
              </a:solidFill>
              <a:latin typeface="Calibri" panose="020F0502020204030204"/>
              <a:ea typeface="仓耳今楷05-6763 W05" panose="02020400000000000000" pitchFamily="18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C893DEF8-D6BE-2660-6FA3-E52585B7928C}"/>
              </a:ext>
            </a:extLst>
          </p:cNvPr>
          <p:cNvSpPr txBox="1"/>
          <p:nvPr/>
        </p:nvSpPr>
        <p:spPr>
          <a:xfrm>
            <a:off x="1328962" y="1565299"/>
            <a:ext cx="668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  <a:sym typeface="Arial"/>
              </a:rPr>
              <a:t>Môn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  <a:sym typeface="Arial"/>
              </a:rPr>
              <a:t>Toán</a:t>
            </a:r>
            <a:endParaRPr lang="vi-VN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  <a:sym typeface="Arial"/>
            </a:endParaRPr>
          </a:p>
          <a:p>
            <a:pPr algn="ctr" defTabSz="457200">
              <a:defRPr/>
            </a:pP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  <a:sym typeface="Arial"/>
              </a:rPr>
              <a:t>LỚP 2 – TUẦN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  <a:sym typeface="Arial"/>
              </a:rPr>
              <a:t>7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  <a:sym typeface="Arial"/>
              </a:rPr>
              <a:t> 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467DD-CB33-419A-8BCE-F6D08E0157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6"/>
          <a:stretch/>
        </p:blipFill>
        <p:spPr>
          <a:xfrm>
            <a:off x="785450" y="2816097"/>
            <a:ext cx="757309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839769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2956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02608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7" name="Rectangle 66"/>
          <p:cNvSpPr/>
          <p:nvPr/>
        </p:nvSpPr>
        <p:spPr>
          <a:xfrm>
            <a:off x="4042965" y="1526137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40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9979" y="2612868"/>
            <a:ext cx="1860776" cy="1321481"/>
            <a:chOff x="4579979" y="2612868"/>
            <a:chExt cx="1860776" cy="132148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159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43523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85185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951040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4963013" y="2593648"/>
            <a:ext cx="1841336" cy="1321481"/>
            <a:chOff x="4579979" y="2612868"/>
            <a:chExt cx="1841336" cy="132148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159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43523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8324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661082" y="1334121"/>
            <a:ext cx="2605341" cy="3131298"/>
            <a:chOff x="4661082" y="1334121"/>
            <a:chExt cx="2605341" cy="3131298"/>
          </a:xfrm>
        </p:grpSpPr>
        <p:sp>
          <p:nvSpPr>
            <p:cNvPr id="22" name="Teardrop 21"/>
            <p:cNvSpPr/>
            <p:nvPr/>
          </p:nvSpPr>
          <p:spPr>
            <a:xfrm>
              <a:off x="4661082" y="2217228"/>
              <a:ext cx="2137346" cy="2248191"/>
            </a:xfrm>
            <a:prstGeom prst="teardrop">
              <a:avLst/>
            </a:prstGeom>
            <a:solidFill>
              <a:srgbClr val="BFE6F9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Cute Bird Clipart - Cute Bird Clipart - Free Transparent PNG Clipart Images  Download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80" b="960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5" r="1230"/>
            <a:stretch/>
          </p:blipFill>
          <p:spPr bwMode="auto">
            <a:xfrm flipH="1">
              <a:off x="6046300" y="1334121"/>
              <a:ext cx="1220123" cy="105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4716588" y="2791034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01534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14E-7 L 0.50486 -0.504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-252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5062E-6 L 0.49028 -0.490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-2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839769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2956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02608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7" name="Rectangle 66"/>
          <p:cNvSpPr/>
          <p:nvPr/>
        </p:nvSpPr>
        <p:spPr>
          <a:xfrm>
            <a:off x="4042965" y="1526137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40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9979" y="2612868"/>
            <a:ext cx="1860776" cy="1321481"/>
            <a:chOff x="4579979" y="2612868"/>
            <a:chExt cx="1860776" cy="132148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159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43523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85185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40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244584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98700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14608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622944" y="2593648"/>
            <a:ext cx="588896" cy="5738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0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244584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98700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14608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6520253" y="2593648"/>
            <a:ext cx="588896" cy="5738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2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244584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6520253" y="2593648"/>
            <a:ext cx="588896" cy="573805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206577" y="929305"/>
            <a:ext cx="1512633" cy="2600955"/>
            <a:chOff x="6400340" y="929305"/>
            <a:chExt cx="1512633" cy="2600955"/>
          </a:xfrm>
        </p:grpSpPr>
        <p:sp>
          <p:nvSpPr>
            <p:cNvPr id="21" name="Teardrop 20"/>
            <p:cNvSpPr/>
            <p:nvPr/>
          </p:nvSpPr>
          <p:spPr>
            <a:xfrm rot="19484634">
              <a:off x="6400340" y="2302268"/>
              <a:ext cx="1385218" cy="1227992"/>
            </a:xfrm>
            <a:prstGeom prst="teardrop">
              <a:avLst>
                <a:gd name="adj" fmla="val 125945"/>
              </a:avLst>
            </a:prstGeom>
            <a:solidFill>
              <a:srgbClr val="BFE6F9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Cute Bird Clipart - Cute Bird Clipart - Free Transparent PNG Clipart Images  Download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80" b="960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5" r="1230"/>
            <a:stretch/>
          </p:blipFill>
          <p:spPr bwMode="auto">
            <a:xfrm flipH="1">
              <a:off x="6692850" y="929305"/>
              <a:ext cx="1220123" cy="105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98700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14608" y="3341324"/>
            <a:ext cx="588896" cy="573805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3958979" y="1142325"/>
            <a:ext cx="3240341" cy="3040762"/>
            <a:chOff x="3958979" y="1142325"/>
            <a:chExt cx="3240341" cy="3040762"/>
          </a:xfrm>
        </p:grpSpPr>
        <p:sp>
          <p:nvSpPr>
            <p:cNvPr id="22" name="Teardrop 21"/>
            <p:cNvSpPr/>
            <p:nvPr/>
          </p:nvSpPr>
          <p:spPr>
            <a:xfrm rot="564518">
              <a:off x="3958979" y="2355070"/>
              <a:ext cx="1886479" cy="1828017"/>
            </a:xfrm>
            <a:prstGeom prst="teardrop">
              <a:avLst>
                <a:gd name="adj" fmla="val 190298"/>
              </a:avLst>
            </a:prstGeom>
            <a:solidFill>
              <a:srgbClr val="BFE6F9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4" descr="Cute Bird Clipart - Cute Bird Clipart - Free Transparent PNG Clipart Images  Download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80" b="960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5" r="1230"/>
            <a:stretch/>
          </p:blipFill>
          <p:spPr bwMode="auto">
            <a:xfrm flipH="1">
              <a:off x="5979197" y="1142325"/>
              <a:ext cx="1220123" cy="105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ounded Rectangle 28"/>
          <p:cNvSpPr/>
          <p:nvPr/>
        </p:nvSpPr>
        <p:spPr>
          <a:xfrm>
            <a:off x="4036849" y="2962587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007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5679E-6 L 0.33733 -0.337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168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3524 -0.335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8642E-6 L 0.57343 -0.573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2867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5679E-6 L 0.58107 -0.581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-290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5679E-6 L 0.58715 -0.58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293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8642E-6 L 0.58402 -0.583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-291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58559 -0.585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2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8466" y="146478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9727688">
            <a:off x="1130787" y="1623035"/>
            <a:ext cx="802862" cy="1689959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6917" y="1621769"/>
            <a:ext cx="2163761" cy="7645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69992" y="2269378"/>
            <a:ext cx="227056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2226520" y="2269378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568108" y="249226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39992" y="249226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86393" y="3635999"/>
            <a:ext cx="3442852" cy="1254408"/>
            <a:chOff x="1179789" y="1277113"/>
            <a:chExt cx="3719132" cy="1529276"/>
          </a:xfrm>
        </p:grpSpPr>
        <p:sp>
          <p:nvSpPr>
            <p:cNvPr id="32" name="Oval Callout 31"/>
            <p:cNvSpPr/>
            <p:nvPr/>
          </p:nvSpPr>
          <p:spPr>
            <a:xfrm>
              <a:off x="1307561" y="1277113"/>
              <a:ext cx="3381274" cy="1529276"/>
            </a:xfrm>
            <a:prstGeom prst="wedgeEllipseCallout">
              <a:avLst>
                <a:gd name="adj1" fmla="val 21147"/>
                <a:gd name="adj2" fmla="val -86213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79789" y="1557570"/>
              <a:ext cx="3719132" cy="116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Tách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ở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48383" y="1762334"/>
            <a:ext cx="2577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98194" y="1550790"/>
            <a:ext cx="1951857" cy="1254323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78492" y="2690187"/>
            <a:ext cx="2292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10 - 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8" name="Up Arrow 37"/>
          <p:cNvSpPr/>
          <p:nvPr/>
        </p:nvSpPr>
        <p:spPr>
          <a:xfrm rot="10800000">
            <a:off x="7696845" y="2852377"/>
            <a:ext cx="230970" cy="508926"/>
          </a:xfrm>
          <a:prstGeom prst="upArrow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23812" y="3380353"/>
            <a:ext cx="2177035" cy="1254323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79803" y="3714494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601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8" grpId="0"/>
      <p:bldP spid="29" grpId="0"/>
      <p:bldP spid="34" grpId="0"/>
      <p:bldP spid="36" grpId="0" animBg="1"/>
      <p:bldP spid="37" grpId="0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301450" y="605318"/>
            <a:ext cx="4944557" cy="1151795"/>
            <a:chOff x="3119718" y="874229"/>
            <a:chExt cx="4944557" cy="1151795"/>
          </a:xfrm>
          <a:solidFill>
            <a:srgbClr val="FFFFCC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grp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07664" y="973072"/>
              <a:ext cx="475661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Muốn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11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  <a:p>
              <a:pPr algn="just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ta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089" y="1878904"/>
            <a:ext cx="4960503" cy="583942"/>
          </a:xfrm>
          <a:prstGeom prst="roundRect">
            <a:avLst>
              <a:gd name="adj" fmla="val 17976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87902" y="2564748"/>
            <a:ext cx="4954489" cy="890188"/>
            <a:chOff x="3119718" y="874230"/>
            <a:chExt cx="4954489" cy="890188"/>
          </a:xfrm>
          <a:solidFill>
            <a:srgbClr val="FFFFCC"/>
          </a:solidFill>
        </p:grpSpPr>
        <p:sp>
          <p:nvSpPr>
            <p:cNvPr id="20" name="Rounded Rectangular Callout 19"/>
            <p:cNvSpPr/>
            <p:nvPr/>
          </p:nvSpPr>
          <p:spPr>
            <a:xfrm>
              <a:off x="3119718" y="874230"/>
              <a:ext cx="4840941" cy="890188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grp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7596" y="1049407"/>
              <a:ext cx="47566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10? 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3193678"/>
            <a:ext cx="2103009" cy="21030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088" y="3536403"/>
            <a:ext cx="4960503" cy="583942"/>
          </a:xfrm>
          <a:prstGeom prst="roundRect">
            <a:avLst>
              <a:gd name="adj" fmla="val 17976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2269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3499134"/>
            <a:ext cx="2725530" cy="1611956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333500" y="1477839"/>
            <a:ext cx="6451600" cy="17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635" y="1043701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3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295" y="1205554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flipV="1">
            <a:off x="3050074" y="1795022"/>
            <a:ext cx="1155069" cy="873097"/>
            <a:chOff x="2164332" y="697199"/>
            <a:chExt cx="1155069" cy="873097"/>
          </a:xfrm>
        </p:grpSpPr>
        <p:sp>
          <p:nvSpPr>
            <p:cNvPr id="25" name="Right Brace 2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25949" y="1164946"/>
            <a:ext cx="55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20995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55188" y="2854618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1       3 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702846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6" name="Oval 35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84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90" y="-252409"/>
            <a:ext cx="4429072" cy="3368588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3" y="631574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0" y="2284699"/>
            <a:ext cx="599905" cy="574102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1878739" y="986924"/>
            <a:ext cx="5386521" cy="738049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2023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3772691" y="1818168"/>
            <a:ext cx="1598616" cy="65196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36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36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6"/>
          <a:stretch/>
        </p:blipFill>
        <p:spPr>
          <a:xfrm>
            <a:off x="785449" y="2558620"/>
            <a:ext cx="7573099" cy="1104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635" y="1043701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5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295" y="1205554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flipV="1">
            <a:off x="3050074" y="1795022"/>
            <a:ext cx="1155069" cy="873097"/>
            <a:chOff x="2164332" y="697199"/>
            <a:chExt cx="1155069" cy="873097"/>
          </a:xfrm>
        </p:grpSpPr>
        <p:sp>
          <p:nvSpPr>
            <p:cNvPr id="25" name="Right Brace 2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25949" y="1164946"/>
            <a:ext cx="7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20995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55188" y="2854618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1       5 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702846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6" name="Oval 35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85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635" y="1043701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6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295" y="1205554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flipV="1">
            <a:off x="3050074" y="1795022"/>
            <a:ext cx="1155069" cy="873097"/>
            <a:chOff x="2164332" y="697199"/>
            <a:chExt cx="1155069" cy="873097"/>
          </a:xfrm>
        </p:grpSpPr>
        <p:sp>
          <p:nvSpPr>
            <p:cNvPr id="25" name="Right Brace 2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25949" y="1164946"/>
            <a:ext cx="7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20995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55188" y="2854618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1       6 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702846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6" name="Oval 35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37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635" y="1043701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8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295" y="1205554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flipV="1">
            <a:off x="3050074" y="1795022"/>
            <a:ext cx="1155069" cy="873097"/>
            <a:chOff x="2164332" y="697199"/>
            <a:chExt cx="1155069" cy="873097"/>
          </a:xfrm>
        </p:grpSpPr>
        <p:sp>
          <p:nvSpPr>
            <p:cNvPr id="25" name="Right Brace 2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25949" y="1164946"/>
            <a:ext cx="7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20995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855188" y="2854618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1       8 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702846" y="3409506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6" name="Oval 35"/>
          <p:cNvSpPr/>
          <p:nvPr/>
        </p:nvSpPr>
        <p:spPr>
          <a:xfrm>
            <a:off x="4205143" y="3762323"/>
            <a:ext cx="684596" cy="62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687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0" y="528107"/>
            <a:ext cx="7126258" cy="41781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27262" y="158846"/>
            <a:ext cx="2793767" cy="738521"/>
            <a:chOff x="2421141" y="730782"/>
            <a:chExt cx="1466967" cy="738521"/>
          </a:xfrm>
        </p:grpSpPr>
        <p:sp>
          <p:nvSpPr>
            <p:cNvPr id="7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86319" y="746463"/>
              <a:ext cx="12576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2831962" y="12317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19295585">
            <a:off x="2756986" y="1193396"/>
            <a:ext cx="1237480" cy="335258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64090" y="1591201"/>
            <a:ext cx="21130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3</a:t>
            </a:r>
            <a:endParaRPr lang="en-US" sz="7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8123" y="2976125"/>
            <a:ext cx="56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1427" y="2976125"/>
            <a:ext cx="56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13024" y="2480543"/>
            <a:ext cx="1043699" cy="642538"/>
            <a:chOff x="4499057" y="2528293"/>
            <a:chExt cx="862247" cy="52239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499057" y="2528293"/>
              <a:ext cx="405196" cy="5223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4904253" y="2528293"/>
              <a:ext cx="457051" cy="50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7" name="Rectangle 26"/>
          <p:cNvSpPr/>
          <p:nvPr/>
        </p:nvSpPr>
        <p:spPr>
          <a:xfrm>
            <a:off x="4973298" y="1645778"/>
            <a:ext cx="1132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92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  <p:bldP spid="23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2576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4557" y="89696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3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7468" y="89696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8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1920" y="197631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7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7183" y="1957219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4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1474" y="898655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1350" y="89696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11219" y="1978005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03883" y="197028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87460" y="285674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6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77175" y="3916999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9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15856" y="285674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8389" y="393006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Green Lotus Leaf Cartoon Illustration Lotus Illustration Lotus Flower, Lotus,  Lotus Flower, Lotus Leaf Imagem PNG e PSD Para Download Gratui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78906" l="10000" r="6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90" b="29550"/>
          <a:stretch/>
        </p:blipFill>
        <p:spPr bwMode="auto">
          <a:xfrm flipH="1">
            <a:off x="1003252" y="2404461"/>
            <a:ext cx="1226589" cy="12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6149395" y="2962926"/>
            <a:ext cx="1615488" cy="69715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748858" y="2931040"/>
            <a:ext cx="42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1967002" y="3888910"/>
            <a:ext cx="1757818" cy="7585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1432786" y="3250036"/>
            <a:ext cx="1410473" cy="6086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3825376" y="3962165"/>
            <a:ext cx="1955768" cy="84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5915364" y="4044090"/>
            <a:ext cx="1615488" cy="697154"/>
          </a:xfrm>
          <a:prstGeom prst="rect">
            <a:avLst/>
          </a:prstGeom>
        </p:spPr>
      </p:pic>
      <p:pic>
        <p:nvPicPr>
          <p:cNvPr id="38" name="Picture 4" descr="Green Lotus Leaf Cartoon Illustration Lotus Illustration Lotus Flower, Lotus,  Lotus Flower, Lotus Leaf Imagem PNG e PSD Para Download Gratui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78906" l="10000" r="6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90" b="29550"/>
          <a:stretch/>
        </p:blipFill>
        <p:spPr bwMode="auto">
          <a:xfrm>
            <a:off x="3701209" y="3247978"/>
            <a:ext cx="1226589" cy="12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2174" y="3221320"/>
            <a:ext cx="42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02720" y="3908238"/>
            <a:ext cx="42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2157" y="4045299"/>
            <a:ext cx="42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51583" y="4023678"/>
            <a:ext cx="42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49" b="93010" l="2593" r="29352">
                        <a14:foregroundMark x1="9074" y1="77573" x2="10093" y2="79417"/>
                        <a14:foregroundMark x1="7500" y1="75922" x2="8241" y2="76893"/>
                        <a14:foregroundMark x1="13333" y1="77864" x2="13796" y2="80680"/>
                      </a14:backgroundRemoval>
                    </a14:imgEffect>
                  </a14:imgLayer>
                </a14:imgProps>
              </a:ext>
            </a:extLst>
          </a:blip>
          <a:srcRect t="72524" r="73240" b="5486"/>
          <a:stretch/>
        </p:blipFill>
        <p:spPr>
          <a:xfrm>
            <a:off x="7441648" y="2447316"/>
            <a:ext cx="873690" cy="68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49" b="93010" l="2593" r="29352">
                        <a14:foregroundMark x1="9074" y1="77573" x2="10093" y2="79417"/>
                        <a14:foregroundMark x1="7500" y1="75922" x2="8241" y2="76893"/>
                        <a14:foregroundMark x1="13333" y1="77864" x2="13796" y2="80680"/>
                      </a14:backgroundRemoval>
                    </a14:imgEffect>
                  </a14:imgLayer>
                </a14:imgProps>
              </a:ext>
            </a:extLst>
          </a:blip>
          <a:srcRect t="72524" r="73240" b="5486"/>
          <a:stretch/>
        </p:blipFill>
        <p:spPr>
          <a:xfrm>
            <a:off x="7792033" y="3244451"/>
            <a:ext cx="1351967" cy="10595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820205" y="499579"/>
            <a:ext cx="1291291" cy="1359531"/>
            <a:chOff x="2724449" y="2004331"/>
            <a:chExt cx="1291291" cy="1359531"/>
          </a:xfrm>
        </p:grpSpPr>
        <p:sp>
          <p:nvSpPr>
            <p:cNvPr id="8" name="Rounded Rectangle 7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4</a:t>
              </a:r>
              <a:endPara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20356" y="626714"/>
            <a:ext cx="1291291" cy="1359531"/>
            <a:chOff x="2724449" y="2004331"/>
            <a:chExt cx="1291291" cy="1359531"/>
          </a:xfrm>
        </p:grpSpPr>
        <p:sp>
          <p:nvSpPr>
            <p:cNvPr id="23" name="Rounded Rectangle 22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7</a:t>
              </a:r>
              <a:endPara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15940" y="1090445"/>
            <a:ext cx="1291291" cy="1359531"/>
            <a:chOff x="2724449" y="2004331"/>
            <a:chExt cx="1291291" cy="1359531"/>
          </a:xfrm>
        </p:grpSpPr>
        <p:sp>
          <p:nvSpPr>
            <p:cNvPr id="26" name="Rounded Rectangle 25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2</a:t>
              </a:r>
              <a:endPara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723975" y="2189396"/>
            <a:ext cx="1291291" cy="1359531"/>
            <a:chOff x="2724449" y="2004331"/>
            <a:chExt cx="1291291" cy="1359531"/>
          </a:xfrm>
        </p:grpSpPr>
        <p:sp>
          <p:nvSpPr>
            <p:cNvPr id="32" name="Rounded Rectangle 31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9</a:t>
              </a:r>
              <a:endPara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49" b="93010" l="2593" r="29352">
                        <a14:foregroundMark x1="9074" y1="77573" x2="10093" y2="79417"/>
                        <a14:foregroundMark x1="7500" y1="75922" x2="8241" y2="76893"/>
                        <a14:foregroundMark x1="13333" y1="77864" x2="13796" y2="80680"/>
                      </a14:backgroundRemoval>
                    </a14:imgEffect>
                  </a14:imgLayer>
                </a14:imgProps>
              </a:ext>
            </a:extLst>
          </a:blip>
          <a:srcRect t="72524" r="80251" b="5486"/>
          <a:stretch/>
        </p:blipFill>
        <p:spPr>
          <a:xfrm>
            <a:off x="-130632" y="3999059"/>
            <a:ext cx="949260" cy="100806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924649" y="29739"/>
            <a:ext cx="8003450" cy="738521"/>
            <a:chOff x="2421141" y="730782"/>
            <a:chExt cx="4202497" cy="738521"/>
          </a:xfrm>
        </p:grpSpPr>
        <p:sp>
          <p:nvSpPr>
            <p:cNvPr id="48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420249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87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86319" y="823151"/>
              <a:ext cx="4037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để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chú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ếch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sẽ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nhảy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vào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chiếc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lá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429349" y="-5936"/>
            <a:ext cx="809873" cy="8098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117111" y="1870789"/>
            <a:ext cx="1291291" cy="1359531"/>
            <a:chOff x="2724449" y="2004331"/>
            <a:chExt cx="1291291" cy="1359531"/>
          </a:xfrm>
        </p:grpSpPr>
        <p:sp>
          <p:nvSpPr>
            <p:cNvPr id="53" name="Rounded Rectangle 52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5</a:t>
              </a:r>
              <a:endPara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3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7654E-7 L 0.52882 0.416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1" y="208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7654E-7 L 0.35469 0.35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4568E-6 L -0.18768 0.587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293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5062E-6 L -0.01458 0.29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56302 0.345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172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3499134"/>
            <a:ext cx="2725530" cy="1611956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1587301" y="1663700"/>
            <a:ext cx="6133104" cy="20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98"/>
            <a:ext cx="9151502" cy="653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5" y="675563"/>
            <a:ext cx="2890299" cy="397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5" y="444639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3" y="2375046"/>
            <a:ext cx="1470605" cy="557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7" y="3070578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8" y="3622012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3" y="3070578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5" y="3622012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8" y="3795737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0" y="4347171"/>
            <a:ext cx="1470605" cy="440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4436755"/>
            <a:ext cx="571962" cy="5747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1" y="3776631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3" y="432806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38931"/>
            <a:ext cx="9144000" cy="4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170969" y="3565285"/>
            <a:ext cx="8595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1"/>
            <a:ext cx="9151502" cy="51958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5" y="3477902"/>
            <a:ext cx="979907" cy="6037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61" y="3942144"/>
            <a:ext cx="1377269" cy="3708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1" y="3477902"/>
            <a:ext cx="929539" cy="5801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4" y="3923996"/>
            <a:ext cx="1306475" cy="3563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83" y="4197524"/>
            <a:ext cx="874256" cy="5770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35" y="4641254"/>
            <a:ext cx="1228774" cy="354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70" y="4081660"/>
            <a:ext cx="961306" cy="6086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7" y="4512032"/>
            <a:ext cx="1351123" cy="3738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311638" y="3248216"/>
            <a:ext cx="1727776" cy="189861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37606" y="1145505"/>
            <a:ext cx="6827858" cy="188958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8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1436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1600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85343" y="220229"/>
            <a:ext cx="6752492" cy="654135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phạm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vi 20</a:t>
              </a:r>
              <a:endParaRPr lang="zh-CN" altLang="en-US" sz="27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1"/>
            <a:ext cx="9151502" cy="51958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61" y="3942144"/>
            <a:ext cx="1377269" cy="3708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3151895" y="2800364"/>
            <a:ext cx="1727776" cy="18986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56" y="4058057"/>
            <a:ext cx="979907" cy="60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1" y="3477902"/>
            <a:ext cx="929539" cy="5801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4" y="3923996"/>
            <a:ext cx="1306475" cy="3563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83" y="4197524"/>
            <a:ext cx="874256" cy="5770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35" y="4641254"/>
            <a:ext cx="1228774" cy="354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7" y="4512032"/>
            <a:ext cx="1351123" cy="37389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37606" y="1145505"/>
            <a:ext cx="6827858" cy="188958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8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436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1600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85343" y="220229"/>
            <a:ext cx="6752492" cy="654135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11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đi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một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endParaRPr lang="zh-CN" altLang="en-US" sz="27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3499134"/>
            <a:ext cx="2725530" cy="1611956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1594822" y="1463916"/>
            <a:ext cx="5910878" cy="162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1"/>
            <a:ext cx="9151502" cy="51958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25" y="3430063"/>
            <a:ext cx="979907" cy="6037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4" y="3923996"/>
            <a:ext cx="1306475" cy="3563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61" y="3942144"/>
            <a:ext cx="1377269" cy="3708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133628" y="2513915"/>
            <a:ext cx="1727776" cy="18986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83" y="4197524"/>
            <a:ext cx="874256" cy="5770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35" y="4641254"/>
            <a:ext cx="1228774" cy="354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7" y="4512032"/>
            <a:ext cx="1351123" cy="37389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85343" y="220229"/>
            <a:ext cx="6491030" cy="654135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27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957411" y="1306557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9402" y="1323823"/>
            <a:ext cx="613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1"/>
            <a:ext cx="9151502" cy="51958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28" y="4158940"/>
            <a:ext cx="979907" cy="6037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4" y="3923996"/>
            <a:ext cx="1306475" cy="3563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61" y="3942144"/>
            <a:ext cx="1377269" cy="3708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962060" y="3097138"/>
            <a:ext cx="1727776" cy="18986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35" y="4641254"/>
            <a:ext cx="1228774" cy="354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7" y="4512032"/>
            <a:ext cx="1351123" cy="37389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85343" y="220229"/>
            <a:ext cx="6491030" cy="654135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7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27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27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957411" y="1306557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11 - 4 = 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9402" y="1323823"/>
            <a:ext cx="613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00439" y="1595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ṩľíḋê">
            <a:extLst>
              <a:ext uri="{FF2B5EF4-FFF2-40B4-BE49-F238E27FC236}">
                <a16:creationId xmlns:a16="http://schemas.microsoft.com/office/drawing/2014/main" id="{51AA4BC7-93B5-0D48-1D03-2A6C8E349335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endParaRPr sz="1800" dirty="0">
              <a:latin typeface="zihun7hao-wennuantongzhiti" panose="020F0502020204030204"/>
            </a:endParaRPr>
          </a:p>
        </p:txBody>
      </p:sp>
      <p:sp>
        <p:nvSpPr>
          <p:cNvPr id="14" name="矩形: 圆角 1555">
            <a:extLst>
              <a:ext uri="{FF2B5EF4-FFF2-40B4-BE49-F238E27FC236}">
                <a16:creationId xmlns:a16="http://schemas.microsoft.com/office/drawing/2014/main" id="{B94BB118-183A-491C-FB72-6D92682CB481}"/>
              </a:ext>
            </a:extLst>
          </p:cNvPr>
          <p:cNvSpPr/>
          <p:nvPr/>
        </p:nvSpPr>
        <p:spPr>
          <a:xfrm>
            <a:off x="2084688" y="598510"/>
            <a:ext cx="5170352" cy="591383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Arial"/>
              </a:rPr>
              <a:t>TIÊU CHÍ ĐÁNH GIÁ </a:t>
            </a:r>
            <a:endParaRPr lang="zh-CN" altLang="en-US" sz="32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矩形: 圆角 1555">
            <a:extLst>
              <a:ext uri="{FF2B5EF4-FFF2-40B4-BE49-F238E27FC236}">
                <a16:creationId xmlns:a16="http://schemas.microsoft.com/office/drawing/2014/main" id="{158A7336-997C-0A1B-514E-93C9731759B6}"/>
              </a:ext>
            </a:extLst>
          </p:cNvPr>
          <p:cNvSpPr/>
          <p:nvPr/>
        </p:nvSpPr>
        <p:spPr>
          <a:xfrm>
            <a:off x="231871" y="1440830"/>
            <a:ext cx="8680257" cy="812800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矩形: 圆角 1555">
            <a:extLst>
              <a:ext uri="{FF2B5EF4-FFF2-40B4-BE49-F238E27FC236}">
                <a16:creationId xmlns:a16="http://schemas.microsoft.com/office/drawing/2014/main" id="{B16875A7-3E69-9274-3236-25EB672EBB34}"/>
              </a:ext>
            </a:extLst>
          </p:cNvPr>
          <p:cNvSpPr/>
          <p:nvPr/>
        </p:nvSpPr>
        <p:spPr>
          <a:xfrm>
            <a:off x="295692" y="2639188"/>
            <a:ext cx="5478544" cy="812800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lnSpc>
                <a:spcPct val="15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0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8" y="3744686"/>
            <a:ext cx="2491720" cy="1473674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sp>
        <p:nvSpPr>
          <p:cNvPr id="175" name="矩形: 圆角 1555">
            <a:extLst>
              <a:ext uri="{FF2B5EF4-FFF2-40B4-BE49-F238E27FC236}">
                <a16:creationId xmlns:a16="http://schemas.microsoft.com/office/drawing/2014/main" id="{DAC04795-6D98-9500-1C96-27769092C49E}"/>
              </a:ext>
            </a:extLst>
          </p:cNvPr>
          <p:cNvSpPr/>
          <p:nvPr/>
        </p:nvSpPr>
        <p:spPr>
          <a:xfrm>
            <a:off x="974714" y="1309582"/>
            <a:ext cx="7194572" cy="812800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HS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6" name="矩形: 圆角 1555">
            <a:extLst>
              <a:ext uri="{FF2B5EF4-FFF2-40B4-BE49-F238E27FC236}">
                <a16:creationId xmlns:a16="http://schemas.microsoft.com/office/drawing/2014/main" id="{F1F7D6C1-1CFF-D7E0-AFFD-DD917E39227B}"/>
              </a:ext>
            </a:extLst>
          </p:cNvPr>
          <p:cNvSpPr/>
          <p:nvPr/>
        </p:nvSpPr>
        <p:spPr>
          <a:xfrm>
            <a:off x="993836" y="2628946"/>
            <a:ext cx="7795440" cy="881407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   </a:t>
            </a:r>
          </a:p>
          <a:p>
            <a:pPr algn="just">
              <a:lnSpc>
                <a:spcPct val="150000"/>
              </a:lnSpc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61160" y="-14288"/>
            <a:ext cx="9205160" cy="51577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0058" y="2336560"/>
            <a:ext cx="983029" cy="1352483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5" y="3637735"/>
            <a:ext cx="688841" cy="472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5" y="4007775"/>
            <a:ext cx="968171" cy="290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10" y="3964857"/>
            <a:ext cx="968171" cy="2900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20" y="4565826"/>
            <a:ext cx="968171" cy="2900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5" y="4625470"/>
            <a:ext cx="968171" cy="2900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000" y="-73123"/>
            <a:ext cx="393120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405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4565826"/>
            <a:ext cx="968171" cy="290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5" y="3992966"/>
            <a:ext cx="968171" cy="290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69" y="4000169"/>
            <a:ext cx="968171" cy="290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02" y="4557434"/>
            <a:ext cx="968171" cy="290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38" y="4627332"/>
            <a:ext cx="968171" cy="290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44" y="3977489"/>
            <a:ext cx="968171" cy="290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5" y="3942792"/>
            <a:ext cx="968171" cy="29003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270697" y="53835"/>
            <a:ext cx="43979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5615" y="657490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–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05869" y="697175"/>
            <a:ext cx="52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82794" y="3879708"/>
            <a:ext cx="651514" cy="421184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764505" y="1247749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– … = 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64745" y="1289030"/>
            <a:ext cx="32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39644" y="3161518"/>
            <a:ext cx="983029" cy="1352483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8" y="4262669"/>
            <a:ext cx="688841" cy="4721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52496" y="4504642"/>
            <a:ext cx="651514" cy="421184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764505" y="1880374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– … = 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64745" y="1921655"/>
            <a:ext cx="32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070783" y="2500412"/>
            <a:ext cx="983029" cy="1352483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06" y="3601530"/>
            <a:ext cx="688841" cy="47213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839234" y="3843503"/>
            <a:ext cx="651514" cy="421184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2796613" y="657490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4 = 10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66898" y="710000"/>
            <a:ext cx="51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876053" y="3060878"/>
            <a:ext cx="983029" cy="1352483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26" y="4152920"/>
            <a:ext cx="688841" cy="47213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634654" y="4394893"/>
            <a:ext cx="651514" cy="421184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2796613" y="1243220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– … = 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96853" y="1284501"/>
            <a:ext cx="32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807778" y="2555729"/>
            <a:ext cx="983029" cy="1352483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66" y="3593412"/>
            <a:ext cx="688841" cy="4721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65294" y="3835385"/>
            <a:ext cx="651514" cy="421184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2794321" y="1875845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–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92507" y="1901444"/>
            <a:ext cx="5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757922" y="3091452"/>
            <a:ext cx="983029" cy="1352483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87" y="4155428"/>
            <a:ext cx="688841" cy="47213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464415" y="4397401"/>
            <a:ext cx="651514" cy="421184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4797612" y="644068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– … = 10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97852" y="685349"/>
            <a:ext cx="32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4580773" y="2533413"/>
            <a:ext cx="983029" cy="1352483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74" y="3595830"/>
            <a:ext cx="688841" cy="4721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210902" y="3837803"/>
            <a:ext cx="651514" cy="421184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4797612" y="1241183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857515" y="1282854"/>
            <a:ext cx="52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5375730" y="3060878"/>
            <a:ext cx="983029" cy="1352483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72" y="4162028"/>
            <a:ext cx="688841" cy="47213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043900" y="4404001"/>
            <a:ext cx="651514" cy="421184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4791968" y="1870666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– … = 10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492208" y="1911946"/>
            <a:ext cx="32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6051410" y="2574291"/>
            <a:ext cx="983029" cy="1352483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82" y="3610085"/>
            <a:ext cx="688841" cy="47213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810011" y="3852058"/>
            <a:ext cx="651514" cy="421184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6799470" y="647628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4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003294" y="669366"/>
            <a:ext cx="32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6871128" y="3143983"/>
            <a:ext cx="983029" cy="1352483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73" y="4207199"/>
            <a:ext cx="688841" cy="47213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7627602" y="4449172"/>
            <a:ext cx="651514" cy="421184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6798610" y="1231108"/>
            <a:ext cx="1674689" cy="542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7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22838" y="1272692"/>
            <a:ext cx="32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7632498" y="2489130"/>
            <a:ext cx="983029" cy="1352483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41" y="3541056"/>
            <a:ext cx="688841" cy="472137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266969" y="3783029"/>
            <a:ext cx="651514" cy="4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10684" r="9320" b="20564"/>
          <a:stretch/>
        </p:blipFill>
        <p:spPr>
          <a:xfrm>
            <a:off x="1491552" y="1484809"/>
            <a:ext cx="632460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10995" y="241007"/>
            <a:ext cx="2930525" cy="396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tranh: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3850" y="637247"/>
            <a:ext cx="4541110" cy="4303053"/>
            <a:chOff x="853850" y="637247"/>
            <a:chExt cx="4541110" cy="4303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4468" b="1225"/>
            <a:stretch/>
          </p:blipFill>
          <p:spPr>
            <a:xfrm>
              <a:off x="853850" y="637247"/>
              <a:ext cx="4541110" cy="430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Oval Callout 6"/>
            <p:cNvSpPr/>
            <p:nvPr/>
          </p:nvSpPr>
          <p:spPr>
            <a:xfrm>
              <a:off x="4302125" y="3342640"/>
              <a:ext cx="1092835" cy="670560"/>
            </a:xfrm>
            <a:prstGeom prst="wedgeEllipseCallout">
              <a:avLst>
                <a:gd name="adj1" fmla="val -49202"/>
                <a:gd name="adj2" fmla="val 51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3570605" y="2990997"/>
              <a:ext cx="970915" cy="531983"/>
            </a:xfrm>
            <a:prstGeom prst="wedgeEllipseCallout">
              <a:avLst>
                <a:gd name="adj1" fmla="val -43970"/>
                <a:gd name="adj2" fmla="val 786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1361010" y="3076648"/>
              <a:ext cx="970915" cy="531983"/>
            </a:xfrm>
            <a:prstGeom prst="wedgeEllipseCallout">
              <a:avLst>
                <a:gd name="adj1" fmla="val 40791"/>
                <a:gd name="adj2" fmla="val 576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55160" y="2544104"/>
              <a:ext cx="1643698" cy="416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034982" y="2188772"/>
            <a:ext cx="181356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67257" y="439127"/>
            <a:ext cx="3111294" cy="1767247"/>
            <a:chOff x="5876916" y="975793"/>
            <a:chExt cx="4684259" cy="2660707"/>
          </a:xfrm>
        </p:grpSpPr>
        <p:grpSp>
          <p:nvGrpSpPr>
            <p:cNvPr id="20" name="Group 19"/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2" name="图片 2" descr="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23" name="图片 1" descr="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24" name="图片 2" descr="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6435761" y="2498113"/>
              <a:ext cx="3818223" cy="113838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Hoạt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80062" y="2544104"/>
            <a:ext cx="3039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hỗ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ngón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10995" y="241007"/>
            <a:ext cx="2930525" cy="396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tranh: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3850" y="637247"/>
            <a:ext cx="4541110" cy="4303053"/>
            <a:chOff x="853850" y="637247"/>
            <a:chExt cx="4541110" cy="4303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4468" b="1225"/>
            <a:stretch/>
          </p:blipFill>
          <p:spPr>
            <a:xfrm>
              <a:off x="853850" y="637247"/>
              <a:ext cx="4541110" cy="430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Oval Callout 6"/>
            <p:cNvSpPr/>
            <p:nvPr/>
          </p:nvSpPr>
          <p:spPr>
            <a:xfrm>
              <a:off x="4302125" y="3342640"/>
              <a:ext cx="1092835" cy="670560"/>
            </a:xfrm>
            <a:prstGeom prst="wedgeEllipseCallout">
              <a:avLst>
                <a:gd name="adj1" fmla="val -49202"/>
                <a:gd name="adj2" fmla="val 51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3570605" y="2990997"/>
              <a:ext cx="970915" cy="531983"/>
            </a:xfrm>
            <a:prstGeom prst="wedgeEllipseCallout">
              <a:avLst>
                <a:gd name="adj1" fmla="val -43970"/>
                <a:gd name="adj2" fmla="val 786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1361010" y="3076648"/>
              <a:ext cx="970915" cy="531983"/>
            </a:xfrm>
            <a:prstGeom prst="wedgeEllipseCallout">
              <a:avLst>
                <a:gd name="adj1" fmla="val 40791"/>
                <a:gd name="adj2" fmla="val 576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55160" y="2544104"/>
              <a:ext cx="1643698" cy="416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034982" y="2188772"/>
            <a:ext cx="181356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67257" y="439127"/>
            <a:ext cx="3111294" cy="1767247"/>
            <a:chOff x="5876916" y="975793"/>
            <a:chExt cx="4684259" cy="2660707"/>
          </a:xfrm>
        </p:grpSpPr>
        <p:grpSp>
          <p:nvGrpSpPr>
            <p:cNvPr id="20" name="Group 19"/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2" name="图片 2" descr="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23" name="图片 1" descr="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24" name="图片 2" descr="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6435761" y="2498113"/>
              <a:ext cx="3818223" cy="113838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Hoạt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80062" y="2419500"/>
            <a:ext cx="3111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350" y="952500"/>
            <a:ext cx="3680050" cy="3403600"/>
            <a:chOff x="853850" y="637247"/>
            <a:chExt cx="4541110" cy="4303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4468" b="1225"/>
            <a:stretch/>
          </p:blipFill>
          <p:spPr>
            <a:xfrm>
              <a:off x="853850" y="637247"/>
              <a:ext cx="4541110" cy="430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Callout 3"/>
            <p:cNvSpPr/>
            <p:nvPr/>
          </p:nvSpPr>
          <p:spPr>
            <a:xfrm>
              <a:off x="4302125" y="3342640"/>
              <a:ext cx="1092835" cy="670560"/>
            </a:xfrm>
            <a:prstGeom prst="wedgeEllipseCallout">
              <a:avLst>
                <a:gd name="adj1" fmla="val -49202"/>
                <a:gd name="adj2" fmla="val 51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3570605" y="2990997"/>
              <a:ext cx="970915" cy="531983"/>
            </a:xfrm>
            <a:prstGeom prst="wedgeEllipseCallout">
              <a:avLst>
                <a:gd name="adj1" fmla="val -43970"/>
                <a:gd name="adj2" fmla="val 786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1361010" y="3076648"/>
              <a:ext cx="970915" cy="531983"/>
            </a:xfrm>
            <a:prstGeom prst="wedgeEllipseCallout">
              <a:avLst>
                <a:gd name="adj1" fmla="val 40791"/>
                <a:gd name="adj2" fmla="val 576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55160" y="2544104"/>
              <a:ext cx="1643698" cy="416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452745" y="1528004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5500" y="800100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bớt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171700"/>
            <a:ext cx="4927600" cy="2105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66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5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6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21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141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8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9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3130" y="2463268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6030" y="2460773"/>
            <a:ext cx="61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1650" y="2460773"/>
            <a:ext cx="56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32021" y="320230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350" y="952500"/>
            <a:ext cx="3680050" cy="3403600"/>
            <a:chOff x="853850" y="637247"/>
            <a:chExt cx="4541110" cy="4303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4468" b="1225"/>
            <a:stretch/>
          </p:blipFill>
          <p:spPr>
            <a:xfrm>
              <a:off x="853850" y="637247"/>
              <a:ext cx="4541110" cy="430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Callout 3"/>
            <p:cNvSpPr/>
            <p:nvPr/>
          </p:nvSpPr>
          <p:spPr>
            <a:xfrm>
              <a:off x="4302125" y="3342640"/>
              <a:ext cx="1092835" cy="670560"/>
            </a:xfrm>
            <a:prstGeom prst="wedgeEllipseCallout">
              <a:avLst>
                <a:gd name="adj1" fmla="val -49202"/>
                <a:gd name="adj2" fmla="val 51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3570605" y="2990997"/>
              <a:ext cx="970915" cy="531983"/>
            </a:xfrm>
            <a:prstGeom prst="wedgeEllipseCallout">
              <a:avLst>
                <a:gd name="adj1" fmla="val -43970"/>
                <a:gd name="adj2" fmla="val 786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1361010" y="3076648"/>
              <a:ext cx="970915" cy="531983"/>
            </a:xfrm>
            <a:prstGeom prst="wedgeEllipseCallout">
              <a:avLst>
                <a:gd name="adj1" fmla="val 40791"/>
                <a:gd name="adj2" fmla="val 576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55160" y="2544104"/>
              <a:ext cx="1643698" cy="416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452745" y="1528004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5500" y="800100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171700"/>
            <a:ext cx="4927600" cy="2105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66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5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6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21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141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8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9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3130" y="2463268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6030" y="2460773"/>
            <a:ext cx="61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1650" y="2460773"/>
            <a:ext cx="56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32021" y="320230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828</Words>
  <Application>Microsoft Office PowerPoint</Application>
  <PresentationFormat>On-screen Show (16:9)</PresentationFormat>
  <Paragraphs>227</Paragraphs>
  <Slides>34</Slides>
  <Notes>23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DFPOP1-W9</vt:lpstr>
      <vt:lpstr>iCiel Cadena</vt:lpstr>
      <vt:lpstr>Times New Roman</vt:lpstr>
      <vt:lpstr>zihun7hao-wennuantongzhiti</vt:lpstr>
      <vt:lpstr>思源黑体 CN Normal</vt:lpstr>
      <vt:lpstr>Office 主题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HA</cp:lastModifiedBy>
  <cp:revision>46</cp:revision>
  <dcterms:created xsi:type="dcterms:W3CDTF">2019-03-07T14:08:15Z</dcterms:created>
  <dcterms:modified xsi:type="dcterms:W3CDTF">2023-11-07T03:58:20Z</dcterms:modified>
</cp:coreProperties>
</file>